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Sora Medium"/>
      <p:regular r:id="rId10"/>
    </p:embeddedFont>
    <p:embeddedFont>
      <p:font typeface="Sora Medium"/>
      <p:regular r:id="rId11"/>
    </p:embeddedFont>
    <p:embeddedFont>
      <p:font typeface="Noto Sans TC"/>
      <p:regular r:id="rId12"/>
    </p:embeddedFont>
    <p:embeddedFont>
      <p:font typeface="Noto Sans TC"/>
      <p:regular r:id="rId1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3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87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PPT概要（日文版）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11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データ移行プロジェクトにおける検証の目的は、以下の点を確認することです：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391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移行前後のデータ型と値が完全に一致すること。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8138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移行対象のデータがすべて移行され、欠損がないこと。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移行対象外のデータ（例: 削除予定の列）がRedshiftに移行されていないこと。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657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意図的なデータ変更が期待通りに反映されていること（例: データ型の変換や列名の変更）。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079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データウェアハウスの特性上避けられない差異が発生した場合、その差異が許容範囲内であること。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329" y="736759"/>
            <a:ext cx="5951339" cy="647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第二部分: データ検証方法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5329" y="1695331"/>
            <a:ext cx="2590562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初期案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25329" y="2330053"/>
            <a:ext cx="13179743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顧客の想定した検証方法：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5329" y="2894767"/>
            <a:ext cx="13179743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1"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移行前後のデータ件数を取得する。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5329" y="3298865"/>
            <a:ext cx="13179743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2"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移行前後のテーブルから一定数のサンプルを抽出し、CSVファイルで比較する。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5329" y="3941326"/>
            <a:ext cx="2590562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課題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25329" y="4576048"/>
            <a:ext cx="13179743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CSV出力時に以下の問題が発生：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5329" y="5140762"/>
            <a:ext cx="13179743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1"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不明なリンクは列数が100列を超える場合、完全なデータを出力できない。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25329" y="5544860"/>
            <a:ext cx="13179743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2"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CSV出力後、データ型情報が欠落し、全て文字列型として扱われる。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25329" y="5948958"/>
            <a:ext cx="13179743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3"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TeradataのCSVにはBOMが含まれ、RedshiftのCSVにはBOMが含まれないため、diffコマンドで比較時に不一致と認識される。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25329" y="6353056"/>
            <a:ext cx="13179743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4"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固定長文字列（Teradata）と可変長文字列（Redshift）の差異が空白の扱いに影響し、不一致が生じる。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25329" y="6757154"/>
            <a:ext cx="13179743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5"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列数が多いテーブルを目視で比較するのはエラーが発生しやすい。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25329" y="7161252"/>
            <a:ext cx="13179743" cy="331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Font typeface="+mj-lt"/>
              <a:buAutoNum type="arabicPeriod" startAt="6"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SQLコマンドを手動で実行する際にミスが起こりやすい。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159889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7675" y="1950601"/>
            <a:ext cx="4311968" cy="3996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25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第三部分: 比較スクリプト概要</a:t>
            </a:r>
            <a:endParaRPr lang="en-US" sz="2500" dirty="0"/>
          </a:p>
        </p:txBody>
      </p:sp>
      <p:sp>
        <p:nvSpPr>
          <p:cNvPr id="4" name="Shape 1"/>
          <p:cNvSpPr/>
          <p:nvPr/>
        </p:nvSpPr>
        <p:spPr>
          <a:xfrm>
            <a:off x="447675" y="2542103"/>
            <a:ext cx="13735050" cy="736759"/>
          </a:xfrm>
          <a:prstGeom prst="roundRect">
            <a:avLst>
              <a:gd name="adj" fmla="val 2604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575548" y="2669977"/>
            <a:ext cx="1598890" cy="199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redshift\_client.py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575548" y="2946440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Redshiftデータベースへの接続と、指定テーブルデータの取得。</a:t>
            </a:r>
            <a:endParaRPr lang="en-US" sz="1000" dirty="0"/>
          </a:p>
        </p:txBody>
      </p:sp>
      <p:sp>
        <p:nvSpPr>
          <p:cNvPr id="7" name="Shape 4"/>
          <p:cNvSpPr/>
          <p:nvPr/>
        </p:nvSpPr>
        <p:spPr>
          <a:xfrm>
            <a:off x="447675" y="3406735"/>
            <a:ext cx="13735050" cy="3076337"/>
          </a:xfrm>
          <a:prstGeom prst="roundRect">
            <a:avLst>
              <a:gd name="adj" fmla="val 624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575548" y="3534608"/>
            <a:ext cx="1830943" cy="199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migration\_checker.py</a:t>
            </a: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575548" y="3811072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DataMigrationBase（基底クラス）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575548" y="4092297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Font typeface="+mj-lt"/>
              <a:buAutoNum type="arabicPeriod" startAt="1"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TeradataおよびRedshift接続設定の管理。</a:t>
            </a:r>
            <a:endParaRPr lang="en-US" sz="1000" dirty="0"/>
          </a:p>
        </p:txBody>
      </p:sp>
      <p:sp>
        <p:nvSpPr>
          <p:cNvPr id="11" name="Text 8"/>
          <p:cNvSpPr/>
          <p:nvPr/>
        </p:nvSpPr>
        <p:spPr>
          <a:xfrm>
            <a:off x="575548" y="4341614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Font typeface="+mj-lt"/>
              <a:buAutoNum type="arabicPeriod" startAt="2"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データフレーム（DataFrame）のCSV出力。</a:t>
            </a:r>
            <a:endParaRPr lang="en-US" sz="1000" dirty="0"/>
          </a:p>
        </p:txBody>
      </p:sp>
      <p:sp>
        <p:nvSpPr>
          <p:cNvPr id="12" name="Text 9"/>
          <p:cNvSpPr/>
          <p:nvPr/>
        </p:nvSpPr>
        <p:spPr>
          <a:xfrm>
            <a:off x="575548" y="4590931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Font typeface="+mj-lt"/>
              <a:buAutoNum type="arabicPeriod" startAt="3"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列名のマッピング処理や不要列の削除機能。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575548" y="4872157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DataMigrationChecker（派生クラス） 主な機能：</a:t>
            </a:r>
            <a:endParaRPr lang="en-US" sz="1000" dirty="0"/>
          </a:p>
        </p:txBody>
      </p:sp>
      <p:sp>
        <p:nvSpPr>
          <p:cNvPr id="14" name="Text 11"/>
          <p:cNvSpPr/>
          <p:nvPr/>
        </p:nvSpPr>
        <p:spPr>
          <a:xfrm>
            <a:off x="575548" y="5153382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Font typeface="+mj-lt"/>
              <a:buAutoNum type="arabicPeriod" startAt="1"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スクリプト実行時の引数取得（例: テーブル名、データベース名、キー、列名マッピングファイルなど）。</a:t>
            </a:r>
            <a:endParaRPr lang="en-US" sz="1000" dirty="0"/>
          </a:p>
        </p:txBody>
      </p:sp>
      <p:sp>
        <p:nvSpPr>
          <p:cNvPr id="15" name="Text 12"/>
          <p:cNvSpPr/>
          <p:nvPr/>
        </p:nvSpPr>
        <p:spPr>
          <a:xfrm>
            <a:off x="575548" y="5402699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Font typeface="+mj-lt"/>
              <a:buAutoNum type="arabicPeriod" startAt="2"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条件に基づくデータ件数の比較。</a:t>
            </a:r>
            <a:endParaRPr lang="en-US" sz="1000" dirty="0"/>
          </a:p>
        </p:txBody>
      </p:sp>
      <p:sp>
        <p:nvSpPr>
          <p:cNvPr id="16" name="Text 13"/>
          <p:cNvSpPr/>
          <p:nvPr/>
        </p:nvSpPr>
        <p:spPr>
          <a:xfrm>
            <a:off x="575548" y="5652016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Font typeface="+mj-lt"/>
              <a:buAutoNum type="arabicPeriod" startAt="3"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サンプルデータの抽出とキーに基づく移行前後の対応付け。</a:t>
            </a:r>
            <a:endParaRPr lang="en-US" sz="1000" dirty="0"/>
          </a:p>
        </p:txBody>
      </p:sp>
      <p:sp>
        <p:nvSpPr>
          <p:cNvPr id="17" name="Text 14"/>
          <p:cNvSpPr/>
          <p:nvPr/>
        </p:nvSpPr>
        <p:spPr>
          <a:xfrm>
            <a:off x="575548" y="5901333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Font typeface="+mj-lt"/>
              <a:buAutoNum type="arabicPeriod" startAt="4"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TeradataのサンプルデータをRedshift形式に変換し、比較を実施。</a:t>
            </a:r>
            <a:endParaRPr lang="en-US" sz="1000" dirty="0"/>
          </a:p>
        </p:txBody>
      </p:sp>
      <p:sp>
        <p:nvSpPr>
          <p:cNvPr id="18" name="Text 15"/>
          <p:cNvSpPr/>
          <p:nvPr/>
        </p:nvSpPr>
        <p:spPr>
          <a:xfrm>
            <a:off x="575548" y="6150650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Font typeface="+mj-lt"/>
              <a:buAutoNum type="arabicPeriod" startAt="5"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不一致の詳細情報やサンプルデータをCSV形式で出力。</a:t>
            </a:r>
            <a:endParaRPr lang="en-US" sz="1000" dirty="0"/>
          </a:p>
        </p:txBody>
      </p:sp>
      <p:sp>
        <p:nvSpPr>
          <p:cNvPr id="19" name="Shape 16"/>
          <p:cNvSpPr/>
          <p:nvPr/>
        </p:nvSpPr>
        <p:spPr>
          <a:xfrm>
            <a:off x="447675" y="6610945"/>
            <a:ext cx="13735050" cy="1267301"/>
          </a:xfrm>
          <a:prstGeom prst="roundRect">
            <a:avLst>
              <a:gd name="adj" fmla="val 1514"/>
            </a:avLst>
          </a:prstGeom>
          <a:solidFill>
            <a:srgbClr val="26262B"/>
          </a:solidFill>
          <a:ln/>
        </p:spPr>
      </p:sp>
      <p:sp>
        <p:nvSpPr>
          <p:cNvPr id="20" name="Text 17"/>
          <p:cNvSpPr/>
          <p:nvPr/>
        </p:nvSpPr>
        <p:spPr>
          <a:xfrm>
            <a:off x="575548" y="6738818"/>
            <a:ext cx="1883450" cy="199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55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na\_empty\_counter.py</a:t>
            </a:r>
            <a:endParaRPr lang="en-US" sz="1250" dirty="0"/>
          </a:p>
        </p:txBody>
      </p:sp>
      <p:sp>
        <p:nvSpPr>
          <p:cNvPr id="21" name="Text 18"/>
          <p:cNvSpPr/>
          <p:nvPr/>
        </p:nvSpPr>
        <p:spPr>
          <a:xfrm>
            <a:off x="575548" y="7015282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移行過程で発見された「NULLが空値に変換される」問題への対応スクリプト。</a:t>
            </a:r>
            <a:endParaRPr lang="en-US" sz="1000" dirty="0"/>
          </a:p>
        </p:txBody>
      </p:sp>
      <p:sp>
        <p:nvSpPr>
          <p:cNvPr id="22" name="Text 19"/>
          <p:cNvSpPr/>
          <p:nvPr/>
        </p:nvSpPr>
        <p:spPr>
          <a:xfrm>
            <a:off x="575548" y="7296507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NULL値と空文字列の件数を集計する機能を持つ。</a:t>
            </a:r>
            <a:endParaRPr lang="en-US" sz="1000" dirty="0"/>
          </a:p>
        </p:txBody>
      </p:sp>
      <p:sp>
        <p:nvSpPr>
          <p:cNvPr id="23" name="Text 20"/>
          <p:cNvSpPr/>
          <p:nvPr/>
        </p:nvSpPr>
        <p:spPr>
          <a:xfrm>
            <a:off x="575548" y="7545824"/>
            <a:ext cx="13479304" cy="2045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各列のNULL許容設定やデータ型（文字列型か否か）を確認し、適切なSQLで統計を取得。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2025-01-07T10:15:47Z</dcterms:created>
  <dcterms:modified xsi:type="dcterms:W3CDTF">2025-01-07T10:15:47Z</dcterms:modified>
</cp:coreProperties>
</file>